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83" r:id="rId3"/>
    <p:sldId id="282" r:id="rId4"/>
    <p:sldId id="274" r:id="rId5"/>
    <p:sldId id="275" r:id="rId6"/>
    <p:sldId id="277" r:id="rId7"/>
    <p:sldId id="278" r:id="rId8"/>
    <p:sldId id="285" r:id="rId9"/>
    <p:sldId id="284" r:id="rId10"/>
    <p:sldId id="279" r:id="rId11"/>
    <p:sldId id="281" r:id="rId12"/>
    <p:sldId id="276" r:id="rId13"/>
    <p:sldId id="280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80" autoAdjust="0"/>
    <p:restoredTop sz="94660"/>
  </p:normalViewPr>
  <p:slideViewPr>
    <p:cSldViewPr snapToGrid="0">
      <p:cViewPr>
        <p:scale>
          <a:sx n="94" d="100"/>
          <a:sy n="94" d="100"/>
        </p:scale>
        <p:origin x="14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53E73A-AD37-4BDC-85F4-D2F8018BFDC7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E438A8-5672-43B5-970F-C953067BC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85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iyazhdholakia/PetVe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9BDC96-D2A2-485A-B2F7-B0D0BA94E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5552" y="2083443"/>
            <a:ext cx="2361235" cy="1296794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PeTgo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549339F-E4DF-44B9-8057-670C84144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1617" y="3380236"/>
            <a:ext cx="3982199" cy="5678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Mobile Application development </a:t>
            </a:r>
          </a:p>
        </p:txBody>
      </p:sp>
      <p:pic>
        <p:nvPicPr>
          <p:cNvPr id="4098" name="Picture 2" descr="mage result for dog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89" y="498924"/>
            <a:ext cx="4438650" cy="576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97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7420969" cy="3649133"/>
          </a:xfrm>
        </p:spPr>
        <p:txBody>
          <a:bodyPr/>
          <a:lstStyle/>
          <a:p>
            <a:r>
              <a:rPr lang="en-US" dirty="0" smtClean="0"/>
              <a:t>Language: Swift </a:t>
            </a:r>
          </a:p>
          <a:p>
            <a:r>
              <a:rPr lang="en-US" dirty="0" smtClean="0"/>
              <a:t>IDE: </a:t>
            </a:r>
            <a:r>
              <a:rPr lang="en-US" dirty="0" err="1" smtClean="0"/>
              <a:t>Xcode</a:t>
            </a:r>
            <a:endParaRPr lang="en-US" dirty="0" smtClean="0"/>
          </a:p>
          <a:p>
            <a:r>
              <a:rPr lang="en-US" dirty="0" smtClean="0"/>
              <a:t>Software Package Management System: Homebrew (helps install external software)</a:t>
            </a:r>
          </a:p>
          <a:p>
            <a:r>
              <a:rPr lang="en-US" dirty="0" smtClean="0"/>
              <a:t>Application Level Dependency Manager: </a:t>
            </a:r>
            <a:r>
              <a:rPr lang="en-US" dirty="0" err="1" smtClean="0"/>
              <a:t>CocoaPods</a:t>
            </a:r>
            <a:r>
              <a:rPr lang="en-US" dirty="0" smtClean="0"/>
              <a:t> (handles external libraries)</a:t>
            </a:r>
          </a:p>
          <a:p>
            <a:r>
              <a:rPr lang="en-US" dirty="0" smtClean="0"/>
              <a:t>Database: Firebase</a:t>
            </a:r>
            <a:endParaRPr lang="en-US" dirty="0"/>
          </a:p>
        </p:txBody>
      </p:sp>
      <p:pic>
        <p:nvPicPr>
          <p:cNvPr id="8194" name="Picture 2" descr="https://lh6.googleusercontent.com/fkquJ45Jnct0r9pq-92N_BBK0WiusvptKbm0G5ipyavPAbuzm4KElDsTQHs07pC60QfSsv5lv8oMsSNoJdNJ1FjVLhm1XQjK_nSYf227Y4LjGFPIhxhq5cJwEfm-tiXzr-afd_k6M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007" y="4952980"/>
            <a:ext cx="3728642" cy="128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mage result for xcode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0" name="Picture 8" descr="mage result for x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402" y="-1"/>
            <a:ext cx="3275247" cy="241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age result for homebr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810" y="2454480"/>
            <a:ext cx="1427839" cy="215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mage result for cocoapod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543" y="2762858"/>
            <a:ext cx="1897039" cy="184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8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time users to Firebase </a:t>
            </a:r>
          </a:p>
          <a:p>
            <a:r>
              <a:rPr lang="en-US" dirty="0" smtClean="0"/>
              <a:t>First official big iOS App Project</a:t>
            </a:r>
          </a:p>
          <a:p>
            <a:pPr lvl="1"/>
            <a:r>
              <a:rPr lang="en-US" dirty="0" smtClean="0"/>
              <a:t>Where to start?</a:t>
            </a:r>
          </a:p>
          <a:p>
            <a:r>
              <a:rPr lang="en-US" dirty="0" smtClean="0"/>
              <a:t>Lack of UX/UI design knowledge</a:t>
            </a:r>
          </a:p>
          <a:p>
            <a:r>
              <a:rPr lang="en-US" dirty="0" smtClean="0"/>
              <a:t>Needs vs. wants for features</a:t>
            </a:r>
          </a:p>
        </p:txBody>
      </p:sp>
      <p:pic>
        <p:nvPicPr>
          <p:cNvPr id="2052" name="Picture 4" descr="mage result for challen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227" y="1205977"/>
            <a:ext cx="7601803" cy="434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12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ge result for demo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79" y="0"/>
            <a:ext cx="122312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04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Push notifications to the app and or email/text</a:t>
            </a:r>
          </a:p>
          <a:p>
            <a:r>
              <a:rPr lang="en-US" dirty="0" smtClean="0"/>
              <a:t>Maps showing exact location (like Uber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Android App </a:t>
            </a:r>
            <a:endParaRPr lang="en-US" dirty="0" smtClean="0"/>
          </a:p>
        </p:txBody>
      </p:sp>
      <p:pic>
        <p:nvPicPr>
          <p:cNvPr id="1026" name="Picture 2" descr="mage result for google maps tracking ap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677" y="150126"/>
            <a:ext cx="3590925" cy="6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3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80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Riyazh</a:t>
            </a:r>
          </a:p>
          <a:p>
            <a:r>
              <a:rPr lang="en-US" dirty="0" err="1" smtClean="0"/>
              <a:t>Adarsh</a:t>
            </a:r>
            <a:endParaRPr lang="en-US" dirty="0" smtClean="0"/>
          </a:p>
          <a:p>
            <a:r>
              <a:rPr lang="en-US" dirty="0" smtClean="0"/>
              <a:t>Manisha</a:t>
            </a:r>
          </a:p>
          <a:p>
            <a:r>
              <a:rPr lang="en-US" dirty="0" err="1" smtClean="0"/>
              <a:t>Latriss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080" name="Picture 8" descr="mage result for pet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12" y="1093683"/>
            <a:ext cx="5158285" cy="442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74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Collaboration</a:t>
            </a:r>
          </a:p>
          <a:p>
            <a:r>
              <a:rPr lang="en-US" dirty="0" smtClean="0"/>
              <a:t>Planning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Demonstration</a:t>
            </a:r>
          </a:p>
          <a:p>
            <a:r>
              <a:rPr lang="en-US" dirty="0" smtClean="0"/>
              <a:t>Future Updates</a:t>
            </a:r>
          </a:p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098" name="Picture 2" descr="mage result for pet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15" y="614149"/>
            <a:ext cx="5177051" cy="517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5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 Owners with insufficient time</a:t>
            </a:r>
          </a:p>
          <a:p>
            <a:r>
              <a:rPr lang="en-US" dirty="0" smtClean="0"/>
              <a:t>Pet Owners without cars</a:t>
            </a:r>
          </a:p>
          <a:p>
            <a:r>
              <a:rPr lang="en-US" dirty="0" smtClean="0"/>
              <a:t>Pet Owners with large pets or unsafe for cars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122" name="Picture 2" descr="mage result for tiger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807" y="609600"/>
            <a:ext cx="4569876" cy="571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94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2142067"/>
            <a:ext cx="5416418" cy="3649133"/>
          </a:xfrm>
        </p:spPr>
        <p:txBody>
          <a:bodyPr/>
          <a:lstStyle/>
          <a:p>
            <a:r>
              <a:rPr lang="en-US" dirty="0" err="1"/>
              <a:t>PetGo</a:t>
            </a:r>
            <a:r>
              <a:rPr lang="en-US" dirty="0"/>
              <a:t> is </a:t>
            </a:r>
            <a:r>
              <a:rPr lang="en-US" dirty="0" smtClean="0"/>
              <a:t>an iOS </a:t>
            </a:r>
            <a:r>
              <a:rPr lang="en-US" dirty="0"/>
              <a:t>mobile application which </a:t>
            </a:r>
            <a:r>
              <a:rPr lang="en-US" dirty="0" smtClean="0"/>
              <a:t>provides services for your pets.</a:t>
            </a:r>
          </a:p>
          <a:p>
            <a:r>
              <a:rPr lang="en-US" dirty="0" smtClean="0"/>
              <a:t>Vet Services </a:t>
            </a:r>
            <a:r>
              <a:rPr lang="en-US" dirty="0" smtClean="0"/>
              <a:t>of all types</a:t>
            </a:r>
          </a:p>
          <a:p>
            <a:r>
              <a:rPr lang="en-US" dirty="0" smtClean="0"/>
              <a:t>Pick-Ups &amp; Drop-Offs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AutoShape 2" descr="mage result for pet car clip art"/>
          <p:cNvSpPr>
            <a:spLocks noChangeAspect="1" noChangeArrowheads="1"/>
          </p:cNvSpPr>
          <p:nvPr/>
        </p:nvSpPr>
        <p:spPr bwMode="auto">
          <a:xfrm>
            <a:off x="-1884784" y="-1884784"/>
            <a:ext cx="2189584" cy="218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6" name="Picture 12" descr="mage result for pet car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20" y="1580675"/>
            <a:ext cx="5573875" cy="37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5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GitHub </a:t>
            </a:r>
          </a:p>
          <a:p>
            <a:pPr lvl="1"/>
            <a:r>
              <a:rPr lang="en-US" dirty="0" smtClean="0"/>
              <a:t>One repository of all code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github.com/riyazhdholakia/PetVet</a:t>
            </a:r>
            <a:endParaRPr lang="en-US" dirty="0" smtClean="0"/>
          </a:p>
          <a:p>
            <a:r>
              <a:rPr lang="en-US" dirty="0" smtClean="0"/>
              <a:t>WhatsApp</a:t>
            </a:r>
          </a:p>
          <a:p>
            <a:pPr lvl="1"/>
            <a:r>
              <a:rPr lang="en-US" dirty="0" smtClean="0"/>
              <a:t>To have message flow , daily communication, and status checks</a:t>
            </a:r>
          </a:p>
          <a:p>
            <a:r>
              <a:rPr lang="en-US" dirty="0" smtClean="0"/>
              <a:t>Google Drive</a:t>
            </a:r>
          </a:p>
          <a:p>
            <a:pPr lvl="1"/>
            <a:r>
              <a:rPr lang="en-US" dirty="0" smtClean="0"/>
              <a:t>File sharing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7171" name="Picture 3" descr="https://lh5.googleusercontent.com/o98SODBKw-tZrOdJNd_LV7HvKuuLRs4uKjXviNqmyNNnyPA99kRowXXadxKVpprU0_Bi9aeDr-FycpJ5v64s4OiFLX2nxjoCPMZEuFzi-T480WticSKEYGlXxnhSkIHHi9Fcy4-Xz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829" y="2575249"/>
            <a:ext cx="1672794" cy="16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5.googleusercontent.com/SdwOWiCCQmoKevrL5hKtmNe9JAmkYUlJJvxHMo2gaouPbnZqVdS36B5w4RgB07-R9-uu0coZ0bsnP_G6cCkmFCqxQiHpXVRS5Lr-iIZ14VcYBsFBChgTIOfXmYSaYNilufBRaq_MA-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889" y="4687451"/>
            <a:ext cx="1896553" cy="189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5.googleusercontent.com/Ou0zoSm9_MZVAyMtLJwv-Y5tOlYAXYAeGEGrRmVwoeveKaatVN331J7utmAxPwtfmGPKGfa0CQs_QGO94IpgBM3Luu8_LuC0Gq0ZEIUHzfuPmkxek5Lf5bbrZIkHPmiIBve08zx3IP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522" y="246710"/>
            <a:ext cx="3199407" cy="179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Entities</a:t>
            </a:r>
            <a:endParaRPr lang="en-US" dirty="0"/>
          </a:p>
          <a:p>
            <a:r>
              <a:rPr lang="en-US" dirty="0" smtClean="0"/>
              <a:t>Use cases and user </a:t>
            </a:r>
            <a:r>
              <a:rPr lang="en-US" dirty="0" smtClean="0"/>
              <a:t>stories (next page)</a:t>
            </a:r>
          </a:p>
          <a:p>
            <a:r>
              <a:rPr lang="en-US" dirty="0" smtClean="0"/>
              <a:t>Workflow (coming up)</a:t>
            </a:r>
            <a:endParaRPr lang="en-US" dirty="0" smtClean="0"/>
          </a:p>
          <a:p>
            <a:r>
              <a:rPr lang="en-US" dirty="0" smtClean="0"/>
              <a:t>Storyboard </a:t>
            </a:r>
            <a:r>
              <a:rPr lang="en-US" dirty="0" smtClean="0"/>
              <a:t> (example to the right)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079" y="174009"/>
            <a:ext cx="33782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917539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As a user of a </a:t>
            </a:r>
            <a:r>
              <a:rPr lang="en-US" dirty="0" err="1"/>
              <a:t>PetVet</a:t>
            </a:r>
            <a:r>
              <a:rPr lang="en-US" dirty="0"/>
              <a:t> app, I would like to sign up to make an account to use this app for pet services.</a:t>
            </a:r>
            <a:endParaRPr lang="en-US" b="1" dirty="0"/>
          </a:p>
          <a:p>
            <a:pPr lvl="0"/>
            <a:r>
              <a:rPr lang="en-US" dirty="0"/>
              <a:t>As a user of </a:t>
            </a:r>
            <a:r>
              <a:rPr lang="en-US" dirty="0" err="1"/>
              <a:t>PetVet</a:t>
            </a:r>
            <a:r>
              <a:rPr lang="en-US" dirty="0"/>
              <a:t> app, I would like a login information so I can login to set up a </a:t>
            </a:r>
            <a:r>
              <a:rPr lang="en-US" dirty="0" smtClean="0"/>
              <a:t>service.</a:t>
            </a:r>
          </a:p>
          <a:p>
            <a:pPr lvl="0"/>
            <a:r>
              <a:rPr lang="en-US" dirty="0" smtClean="0"/>
              <a:t>As </a:t>
            </a:r>
            <a:r>
              <a:rPr lang="en-US" dirty="0"/>
              <a:t>a user of </a:t>
            </a:r>
            <a:r>
              <a:rPr lang="en-US" dirty="0" err="1"/>
              <a:t>PetVet</a:t>
            </a:r>
            <a:r>
              <a:rPr lang="en-US" dirty="0"/>
              <a:t> app, I would like to setup a new service for my pet and my pet picked-up and dropped-off at a location, date, service of my </a:t>
            </a:r>
            <a:r>
              <a:rPr lang="en-US" dirty="0" smtClean="0"/>
              <a:t>choice, and clinic. </a:t>
            </a:r>
            <a:endParaRPr lang="en-US" b="1" dirty="0"/>
          </a:p>
          <a:p>
            <a:pPr lvl="0"/>
            <a:r>
              <a:rPr lang="en-US" dirty="0"/>
              <a:t>As a user of </a:t>
            </a:r>
            <a:r>
              <a:rPr lang="en-US" dirty="0" err="1"/>
              <a:t>PetVet</a:t>
            </a:r>
            <a:r>
              <a:rPr lang="en-US" dirty="0"/>
              <a:t> app, I would like to see to receive a confirmation number after I made a new pick-up.</a:t>
            </a:r>
            <a:endParaRPr lang="en-US" b="1" dirty="0"/>
          </a:p>
          <a:p>
            <a:pPr lvl="0"/>
            <a:r>
              <a:rPr lang="en-US" dirty="0" smtClean="0"/>
              <a:t>As </a:t>
            </a:r>
            <a:r>
              <a:rPr lang="en-US" dirty="0"/>
              <a:t>a user of </a:t>
            </a:r>
            <a:r>
              <a:rPr lang="en-US" dirty="0" err="1"/>
              <a:t>PetVet</a:t>
            </a:r>
            <a:r>
              <a:rPr lang="en-US" dirty="0"/>
              <a:t> app, I would like to </a:t>
            </a:r>
            <a:r>
              <a:rPr lang="en-US" dirty="0" smtClean="0"/>
              <a:t>keep </a:t>
            </a:r>
            <a:r>
              <a:rPr lang="en-US" dirty="0"/>
              <a:t>track of all pick-up addresses and use them when setting a new pick-up. Ideally in my profile page.</a:t>
            </a:r>
            <a:endParaRPr lang="en-US" b="1" dirty="0"/>
          </a:p>
          <a:p>
            <a:pPr lvl="0"/>
            <a:r>
              <a:rPr lang="en-US" dirty="0"/>
              <a:t>As a user of </a:t>
            </a:r>
            <a:r>
              <a:rPr lang="en-US" dirty="0" err="1"/>
              <a:t>PetVet</a:t>
            </a:r>
            <a:r>
              <a:rPr lang="en-US" dirty="0"/>
              <a:t> app, I would like </a:t>
            </a:r>
            <a:r>
              <a:rPr lang="en-US" dirty="0" smtClean="0"/>
              <a:t>to </a:t>
            </a:r>
            <a:r>
              <a:rPr lang="en-US" dirty="0"/>
              <a:t>keep track of all drop-off addresses and use them when setting a new pick-up. Ideally in my profile page.</a:t>
            </a:r>
            <a:endParaRPr lang="en-US" b="1" dirty="0"/>
          </a:p>
          <a:p>
            <a:pPr lvl="0"/>
            <a:r>
              <a:rPr lang="en-US" dirty="0"/>
              <a:t>As a user of </a:t>
            </a:r>
            <a:r>
              <a:rPr lang="en-US" dirty="0" err="1"/>
              <a:t>PetVet</a:t>
            </a:r>
            <a:r>
              <a:rPr lang="en-US" dirty="0"/>
              <a:t> app, I would like to </a:t>
            </a:r>
            <a:r>
              <a:rPr lang="en-US" dirty="0" smtClean="0"/>
              <a:t>keep </a:t>
            </a:r>
            <a:r>
              <a:rPr lang="en-US" dirty="0"/>
              <a:t>track of all pets and use them when setting a new pick-up. Ideally in my profile page.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6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08" y="787338"/>
            <a:ext cx="7974049" cy="4894680"/>
          </a:xfrm>
        </p:spPr>
      </p:pic>
    </p:spTree>
    <p:extLst>
      <p:ext uri="{BB962C8B-B14F-4D97-AF65-F5344CB8AC3E}">
        <p14:creationId xmlns:p14="http://schemas.microsoft.com/office/powerpoint/2010/main" val="8901900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507</TotalTime>
  <Words>399</Words>
  <Application>Microsoft Macintosh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Celestial</vt:lpstr>
      <vt:lpstr>PeTgo</vt:lpstr>
      <vt:lpstr>Introductions</vt:lpstr>
      <vt:lpstr>Agenda</vt:lpstr>
      <vt:lpstr>Idea</vt:lpstr>
      <vt:lpstr>Solution</vt:lpstr>
      <vt:lpstr>Collaboration</vt:lpstr>
      <vt:lpstr>Planning </vt:lpstr>
      <vt:lpstr>User Stories</vt:lpstr>
      <vt:lpstr>Workflow</vt:lpstr>
      <vt:lpstr>Tools</vt:lpstr>
      <vt:lpstr>Challenges</vt:lpstr>
      <vt:lpstr>PowerPoint Presentation</vt:lpstr>
      <vt:lpstr>Future Updates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PetVet</dc:title>
  <dc:creator>Manisha Achhe</dc:creator>
  <cp:lastModifiedBy>Riyazh Dholakia</cp:lastModifiedBy>
  <cp:revision>25</cp:revision>
  <dcterms:created xsi:type="dcterms:W3CDTF">2019-04-27T21:11:40Z</dcterms:created>
  <dcterms:modified xsi:type="dcterms:W3CDTF">2019-04-29T21:51:34Z</dcterms:modified>
</cp:coreProperties>
</file>